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93C638"/>
    <a:srgbClr val="97D32B"/>
    <a:srgbClr val="88DA24"/>
    <a:srgbClr val="90C750"/>
    <a:srgbClr val="90C745"/>
    <a:srgbClr val="90C73B"/>
    <a:srgbClr val="90C737"/>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36"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D6606D3B-C471-45B7-A7E6-24BE35DD6587}" type="slidenum">
              <a:rPr lang="en-US" altLang="ja-JP"/>
              <a:pPr/>
              <a:t>‹nº›</a:t>
            </a:fld>
            <a:endParaRPr lang="en-US" altLang="ja-JP"/>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4588084-A802-4E05-A208-AA22D037C329}" type="slidenum">
              <a:rPr lang="en-US" altLang="ja-JP"/>
              <a:pPr/>
              <a:t>‹nº›</a:t>
            </a:fld>
            <a:endParaRPr lang="en-US" altLang="ja-JP"/>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90DEAD96-48A3-4017-A2A8-8B7DA69EBF59}" type="slidenum">
              <a:rPr lang="en-US" altLang="ja-JP"/>
              <a:pPr/>
              <a:t>‹nº›</a:t>
            </a:fld>
            <a:endParaRPr lang="en-US" altLang="ja-JP"/>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6F8A0229-FDEF-4614-BC33-DE1081BFFCFD}" type="slidenum">
              <a:rPr lang="en-US" altLang="ja-JP"/>
              <a:pPr/>
              <a:t>‹nº›</a:t>
            </a:fld>
            <a:endParaRPr lang="en-US" altLang="ja-JP"/>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56A265F-2E2C-47BF-8812-6DA3E996316C}" type="slidenum">
              <a:rPr lang="en-US" altLang="ja-JP"/>
              <a:pPr/>
              <a:t>‹nº›</a:t>
            </a:fld>
            <a:endParaRPr lang="en-US" altLang="ja-JP"/>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E249E967-21EE-48CD-AF11-B5CB48D2C091}" type="slidenum">
              <a:rPr lang="en-US" altLang="ja-JP"/>
              <a:pPr/>
              <a:t>‹nº›</a:t>
            </a:fld>
            <a:endParaRPr lang="en-US" altLang="ja-JP"/>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ECD99C75-2B90-4635-9DCB-2040B03FB7E1}" type="slidenum">
              <a:rPr lang="en-US" altLang="ja-JP"/>
              <a:pPr/>
              <a:t>‹nº›</a:t>
            </a:fld>
            <a:endParaRPr lang="en-US" altLang="ja-JP"/>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9100447E-A947-403C-9957-04A93552CB74}" type="slidenum">
              <a:rPr lang="en-US" altLang="ja-JP"/>
              <a:pPr/>
              <a:t>‹nº›</a:t>
            </a:fld>
            <a:endParaRPr lang="en-US" altLang="ja-JP"/>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2608599E-5AEC-46BA-82AE-C3F54BC85176}" type="slidenum">
              <a:rPr lang="en-US" altLang="ja-JP"/>
              <a:pPr/>
              <a:t>‹nº›</a:t>
            </a:fld>
            <a:endParaRPr lang="en-US" altLang="ja-JP"/>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F1203E54-167D-483A-A4D8-1B9090CDE3A8}" type="slidenum">
              <a:rPr lang="en-US" altLang="ja-JP"/>
              <a:pPr/>
              <a:t>‹nº›</a:t>
            </a:fld>
            <a:endParaRPr lang="en-US" altLang="ja-JP"/>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AF2FE0F3-179E-406C-8BEC-64A0FB4A6FC0}" type="slidenum">
              <a:rPr lang="en-US" altLang="ja-JP"/>
              <a:pPr/>
              <a:t>‹nº›</a:t>
            </a:fld>
            <a:endParaRPr lang="en-US" altLang="ja-JP"/>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094FE3C-4B02-4E12-A0C4-05191814AD35}" type="slidenum">
              <a:rPr lang="en-US" altLang="ja-JP"/>
              <a:pPr/>
              <a:t>‹nº›</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Love to Nippon Green Background ONLY"/>
          <p:cNvPicPr>
            <a:picLocks noChangeAspect="1" noChangeArrowheads="1"/>
          </p:cNvPicPr>
          <p:nvPr/>
        </p:nvPicPr>
        <p:blipFill>
          <a:blip r:embed="rId2" cstate="print"/>
          <a:srcRect/>
          <a:stretch>
            <a:fillRect/>
          </a:stretch>
        </p:blipFill>
        <p:spPr bwMode="auto">
          <a:xfrm>
            <a:off x="0" y="0"/>
            <a:ext cx="9186863" cy="6886575"/>
          </a:xfrm>
          <a:prstGeom prst="rect">
            <a:avLst/>
          </a:prstGeom>
          <a:noFill/>
        </p:spPr>
      </p:pic>
      <p:pic>
        <p:nvPicPr>
          <p:cNvPr id="2052" name="Picture 4" descr="Love to Nippon White Letters Green Background Large"/>
          <p:cNvPicPr>
            <a:picLocks noChangeAspect="1" noChangeArrowheads="1"/>
          </p:cNvPicPr>
          <p:nvPr/>
        </p:nvPicPr>
        <p:blipFill>
          <a:blip r:embed="rId3" cstate="print"/>
          <a:stretch>
            <a:fillRect/>
          </a:stretch>
        </p:blipFill>
        <p:spPr bwMode="auto">
          <a:xfrm>
            <a:off x="1676400" y="-286789"/>
            <a:ext cx="5943600" cy="4858789"/>
          </a:xfrm>
          <a:prstGeom prst="rect">
            <a:avLst/>
          </a:prstGeom>
          <a:noFill/>
          <a:ln>
            <a:noFill/>
          </a:ln>
        </p:spPr>
      </p:pic>
      <p:sp>
        <p:nvSpPr>
          <p:cNvPr id="5" name="Rectangle 5"/>
          <p:cNvSpPr>
            <a:spLocks noGrp="1" noChangeArrowheads="1"/>
          </p:cNvSpPr>
          <p:nvPr>
            <p:ph type="ctrTitle"/>
          </p:nvPr>
        </p:nvSpPr>
        <p:spPr>
          <a:xfrm>
            <a:off x="1828800" y="4953000"/>
            <a:ext cx="5562600" cy="1143000"/>
          </a:xfrm>
        </p:spPr>
        <p:txBody>
          <a:bodyPr/>
          <a:lstStyle/>
          <a:p>
            <a:r>
              <a:rPr lang="ja-JP" altLang="pt-BR" sz="6000" dirty="0" smtClean="0">
                <a:latin typeface="Kozuka Gothic Pro H" pitchFamily="34" charset="-128"/>
                <a:ea typeface="Kozuka Gothic Pro H" pitchFamily="34" charset="-128"/>
              </a:rPr>
              <a:t>花は咲く</a:t>
            </a:r>
            <a:r>
              <a:rPr lang="pt-BR" sz="6000" dirty="0" smtClean="0"/>
              <a:t/>
            </a:r>
            <a:br>
              <a:rPr lang="pt-BR" sz="6000" dirty="0" smtClean="0"/>
            </a:br>
            <a:r>
              <a:rPr lang="en-US" sz="5400" dirty="0" smtClean="0">
                <a:latin typeface="Tw Cen MT" pitchFamily="34" charset="0"/>
              </a:rPr>
              <a:t>HANA WA SAKU</a:t>
            </a:r>
            <a:endParaRPr lang="pt-BR" sz="5400"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579438"/>
            <a:ext cx="9144000" cy="6126162"/>
          </a:xfrm>
        </p:spPr>
        <p:txBody>
          <a:bodyPr/>
          <a:lstStyle/>
          <a:p>
            <a:r>
              <a:rPr lang="ja-JP" altLang="pt-BR" sz="2800" b="1" dirty="0" smtClean="0"/>
              <a:t>まっしろな　ゆきみちに　はるかぜ　かおる</a:t>
            </a:r>
            <a:r>
              <a:rPr lang="pt-BR" sz="2800" b="1" dirty="0" smtClean="0"/>
              <a:t/>
            </a:r>
            <a:br>
              <a:rPr lang="pt-BR" sz="2800" b="1" dirty="0" smtClean="0"/>
            </a:br>
            <a:r>
              <a:rPr lang="pt-BR" sz="2800" b="1" dirty="0" smtClean="0">
                <a:latin typeface="Tw Cen MT" pitchFamily="34" charset="0"/>
              </a:rPr>
              <a:t>MASSHIRO NA  YUKIMICHI NI   HARUKAZE </a:t>
            </a:r>
            <a:r>
              <a:rPr lang="pt-BR" sz="2800" b="1" dirty="0" smtClean="0">
                <a:latin typeface="Tw Cen MT" pitchFamily="34" charset="0"/>
              </a:rPr>
              <a:t>KAORU</a:t>
            </a:r>
            <a:br>
              <a:rPr lang="pt-BR" sz="2800" b="1" dirty="0" smtClean="0">
                <a:latin typeface="Tw Cen MT" pitchFamily="34" charset="0"/>
              </a:rPr>
            </a:br>
            <a:r>
              <a:rPr lang="pt-BR" sz="2800" b="1" dirty="0" smtClean="0"/>
              <a:t/>
            </a:r>
            <a:br>
              <a:rPr lang="pt-BR" sz="2800" b="1" dirty="0" smtClean="0"/>
            </a:br>
            <a:r>
              <a:rPr lang="ja-JP" altLang="pt-BR" sz="2800" b="1" dirty="0" smtClean="0"/>
              <a:t>わ</a:t>
            </a:r>
            <a:r>
              <a:rPr lang="ja-JP" altLang="pt-BR" sz="2800" b="1" dirty="0" smtClean="0"/>
              <a:t>たしは　なつかしい　あのまちを　おもいだす</a:t>
            </a:r>
            <a:r>
              <a:rPr lang="pt-BR" sz="2800" b="1" dirty="0" smtClean="0"/>
              <a:t/>
            </a:r>
            <a:br>
              <a:rPr lang="pt-BR" sz="2800" b="1" dirty="0" smtClean="0"/>
            </a:br>
            <a:r>
              <a:rPr lang="pt-BR" sz="2800" b="1" dirty="0" smtClean="0">
                <a:latin typeface="Tw Cen MT" pitchFamily="34" charset="0"/>
              </a:rPr>
              <a:t>WATASHI WA NATSUKASHII   ANO MACHI O </a:t>
            </a:r>
            <a:r>
              <a:rPr lang="pt-BR" sz="2800" b="1" dirty="0" smtClean="0">
                <a:latin typeface="Tw Cen MT" pitchFamily="34" charset="0"/>
              </a:rPr>
              <a:t>OMOIDASU</a:t>
            </a:r>
            <a:br>
              <a:rPr lang="pt-BR" sz="2800" b="1" dirty="0" smtClean="0">
                <a:latin typeface="Tw Cen MT" pitchFamily="34" charset="0"/>
              </a:rPr>
            </a:br>
            <a:r>
              <a:rPr lang="pt-BR" sz="2800" b="1" dirty="0" smtClean="0">
                <a:latin typeface="Tw Cen MT" pitchFamily="34" charset="0"/>
              </a:rPr>
              <a:t/>
            </a:r>
            <a:br>
              <a:rPr lang="pt-BR" sz="2800" b="1" dirty="0" smtClean="0">
                <a:latin typeface="Tw Cen MT" pitchFamily="34" charset="0"/>
              </a:rPr>
            </a:br>
            <a:r>
              <a:rPr lang="pt-BR" sz="2800" b="1" dirty="0" smtClean="0">
                <a:latin typeface="Tw Cen MT" pitchFamily="34" charset="0"/>
              </a:rPr>
              <a:t> </a:t>
            </a:r>
            <a:r>
              <a:rPr lang="ja-JP" altLang="pt-BR" sz="2800" b="1" dirty="0" smtClean="0"/>
              <a:t>か</a:t>
            </a:r>
            <a:r>
              <a:rPr lang="ja-JP" altLang="pt-BR" sz="2800" b="1" dirty="0" smtClean="0"/>
              <a:t>なえたい　ゆめも　あった　かわりたい　じぶんも　いた</a:t>
            </a:r>
            <a:r>
              <a:rPr lang="pt-BR" sz="2800" b="1" dirty="0" smtClean="0"/>
              <a:t/>
            </a:r>
            <a:br>
              <a:rPr lang="pt-BR" sz="2800" b="1" dirty="0" smtClean="0"/>
            </a:br>
            <a:r>
              <a:rPr lang="en-US" sz="2800" b="1" dirty="0" smtClean="0">
                <a:latin typeface="Tw Cen MT" pitchFamily="34" charset="0"/>
              </a:rPr>
              <a:t>KANAETAI YUME MO ATTA    KAWARITAI JIBUN MO </a:t>
            </a:r>
            <a:r>
              <a:rPr lang="en-US" sz="2800" b="1" dirty="0" smtClean="0">
                <a:latin typeface="Tw Cen MT" pitchFamily="34" charset="0"/>
              </a:rPr>
              <a:t>ITA</a:t>
            </a:r>
            <a:br>
              <a:rPr lang="en-US" sz="2800" b="1" dirty="0" smtClean="0">
                <a:latin typeface="Tw Cen MT" pitchFamily="34" charset="0"/>
              </a:rPr>
            </a:br>
            <a:r>
              <a:rPr lang="pt-BR" sz="2800" b="1" dirty="0" smtClean="0"/>
              <a:t/>
            </a:r>
            <a:br>
              <a:rPr lang="pt-BR" sz="2800" b="1" dirty="0" smtClean="0"/>
            </a:br>
            <a:r>
              <a:rPr lang="en-US" sz="2800" b="1" dirty="0" smtClean="0"/>
              <a:t> </a:t>
            </a:r>
            <a:r>
              <a:rPr lang="ja-JP" altLang="pt-BR" sz="2800" b="1" dirty="0" smtClean="0"/>
              <a:t>い</a:t>
            </a:r>
            <a:r>
              <a:rPr lang="ja-JP" altLang="pt-BR" sz="2800" b="1" dirty="0" smtClean="0"/>
              <a:t>まはただ　なつかしい　あのひとを　おもいだす</a:t>
            </a:r>
            <a:r>
              <a:rPr lang="pt-BR" sz="2800" b="1" dirty="0" smtClean="0"/>
              <a:t/>
            </a:r>
            <a:br>
              <a:rPr lang="pt-BR" sz="2800" b="1" dirty="0" smtClean="0"/>
            </a:br>
            <a:r>
              <a:rPr lang="pt-BR" sz="2800" b="1" dirty="0" smtClean="0">
                <a:latin typeface="Tw Cen MT" pitchFamily="34" charset="0"/>
              </a:rPr>
              <a:t>IMA WA TADA NATSUKASHII   ANO HITO O OMOIDASU</a:t>
            </a:r>
            <a:r>
              <a:rPr lang="pt-BR" sz="2800" dirty="0" smtClean="0"/>
              <a:t/>
            </a:r>
            <a:br>
              <a:rPr lang="pt-BR" sz="2800" dirty="0" smtClean="0"/>
            </a:br>
            <a:endParaRPr lang="pt-BR" sz="28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152400"/>
            <a:ext cx="9144000" cy="6126162"/>
          </a:xfrm>
        </p:spPr>
        <p:txBody>
          <a:bodyPr/>
          <a:lstStyle/>
          <a:p>
            <a:r>
              <a:rPr lang="pt-BR" sz="2800" b="1" dirty="0" smtClean="0"/>
              <a:t> </a:t>
            </a:r>
            <a:br>
              <a:rPr lang="pt-BR" sz="2800" b="1" dirty="0" smtClean="0"/>
            </a:br>
            <a:r>
              <a:rPr lang="ja-JP" altLang="pt-BR" sz="2800" b="1" dirty="0" smtClean="0"/>
              <a:t>だれかの　うたが　きこえる</a:t>
            </a:r>
            <a:r>
              <a:rPr lang="pt-BR" sz="2800" b="1" dirty="0" smtClean="0"/>
              <a:t/>
            </a:r>
            <a:br>
              <a:rPr lang="pt-BR" sz="2800" b="1" dirty="0" smtClean="0"/>
            </a:br>
            <a:r>
              <a:rPr lang="en-US" sz="2800" b="1" dirty="0" smtClean="0">
                <a:latin typeface="Tw Cen MT" pitchFamily="34" charset="0"/>
              </a:rPr>
              <a:t>DAREKA NO  UTA GA KIKOERU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だれかを　はげましてる</a:t>
            </a:r>
            <a:r>
              <a:rPr lang="en-US" sz="2800" b="1" dirty="0" smtClean="0"/>
              <a:t>	</a:t>
            </a:r>
            <a:r>
              <a:rPr lang="pt-BR" sz="2800" b="1" dirty="0" smtClean="0"/>
              <a:t/>
            </a:r>
            <a:br>
              <a:rPr lang="pt-BR" sz="2800" b="1" dirty="0" smtClean="0"/>
            </a:br>
            <a:r>
              <a:rPr lang="en-US" sz="2800" b="1" dirty="0" smtClean="0">
                <a:latin typeface="Tw Cen MT" pitchFamily="34" charset="0"/>
              </a:rPr>
              <a:t>DAREKA O  HAGEMASHITERU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だれかの　えがおが　みえる</a:t>
            </a:r>
            <a:r>
              <a:rPr lang="pt-BR" sz="2800" b="1" dirty="0" smtClean="0"/>
              <a:t/>
            </a:r>
            <a:br>
              <a:rPr lang="pt-BR" sz="2800" b="1" dirty="0" smtClean="0"/>
            </a:br>
            <a:r>
              <a:rPr lang="en-US" sz="2800" b="1" dirty="0" smtClean="0">
                <a:latin typeface="Tw Cen MT" pitchFamily="34" charset="0"/>
              </a:rPr>
              <a:t>DAREKA NO  EGAO GA MIERU</a:t>
            </a:r>
            <a:r>
              <a:rPr lang="pt-BR" sz="2800" b="1" dirty="0" smtClean="0">
                <a:latin typeface="Tw Cen MT" pitchFamily="34" charset="0"/>
              </a:rPr>
              <a:t/>
            </a:r>
            <a:br>
              <a:rPr lang="pt-BR" sz="2800" b="1" dirty="0" smtClean="0">
                <a:latin typeface="Tw Cen MT" pitchFamily="34" charset="0"/>
              </a:rPr>
            </a:br>
            <a:r>
              <a:rPr lang="en-US" sz="2800" b="1" dirty="0" smtClean="0"/>
              <a:t> </a:t>
            </a:r>
            <a:r>
              <a:rPr lang="pt-BR" sz="2800" b="1" dirty="0" smtClean="0"/>
              <a:t/>
            </a:r>
            <a:br>
              <a:rPr lang="pt-BR" sz="2800" b="1" dirty="0" smtClean="0"/>
            </a:br>
            <a:r>
              <a:rPr lang="ja-JP" altLang="pt-BR" sz="2800" b="1" dirty="0" smtClean="0"/>
              <a:t>かなしみの　むこうがわに</a:t>
            </a:r>
            <a:r>
              <a:rPr lang="pt-BR" sz="2800" b="1" dirty="0" smtClean="0"/>
              <a:t/>
            </a:r>
            <a:br>
              <a:rPr lang="pt-BR" sz="2800" b="1" dirty="0" smtClean="0"/>
            </a:br>
            <a:r>
              <a:rPr lang="en-US" sz="2800" b="1" dirty="0" smtClean="0">
                <a:latin typeface="Tw Cen MT" pitchFamily="34" charset="0"/>
              </a:rPr>
              <a:t>KANASHIMI NO  MUKOUGAWA NI</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152400"/>
            <a:ext cx="9144000" cy="6126162"/>
          </a:xfrm>
        </p:spPr>
        <p:txBody>
          <a:bodyPr/>
          <a:lstStyle/>
          <a:p>
            <a:r>
              <a:rPr lang="en-US" sz="2800" b="1" dirty="0" smtClean="0"/>
              <a:t> </a:t>
            </a:r>
            <a:r>
              <a:rPr lang="pt-BR" sz="2800" b="1" dirty="0" smtClean="0"/>
              <a:t/>
            </a:r>
            <a:br>
              <a:rPr lang="pt-BR" sz="2800" b="1" dirty="0" smtClean="0"/>
            </a:br>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いつか　うまれる　きみに</a:t>
            </a:r>
            <a:r>
              <a:rPr lang="pt-BR" sz="2800" b="1" dirty="0" smtClean="0"/>
              <a:t/>
            </a:r>
            <a:br>
              <a:rPr lang="pt-BR" sz="2800" b="1" dirty="0" smtClean="0"/>
            </a:br>
            <a:r>
              <a:rPr lang="en-US" sz="2800" b="1" dirty="0" smtClean="0">
                <a:latin typeface="Tw Cen MT" pitchFamily="34" charset="0"/>
              </a:rPr>
              <a:t>ITSUKA UMARERU   KIMI NI</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わたしは　なにを　のこしただろう</a:t>
            </a:r>
            <a:r>
              <a:rPr lang="pt-BR" sz="2800" b="1" dirty="0" smtClean="0"/>
              <a:t/>
            </a:r>
            <a:br>
              <a:rPr lang="pt-BR" sz="2800" b="1" dirty="0" smtClean="0"/>
            </a:br>
            <a:r>
              <a:rPr lang="pt-BR" sz="2800" b="1" dirty="0" smtClean="0">
                <a:latin typeface="Tw Cen MT" pitchFamily="34" charset="0"/>
              </a:rPr>
              <a:t>WATASHI WA NANI O   NOKOSHITA DAROU</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350838"/>
            <a:ext cx="9144000" cy="6126162"/>
          </a:xfrm>
        </p:spPr>
        <p:txBody>
          <a:bodyPr/>
          <a:lstStyle/>
          <a:p>
            <a:r>
              <a:rPr lang="ja-JP" altLang="pt-BR" sz="2800" b="1" dirty="0" smtClean="0"/>
              <a:t>よぞらの　むこうの　あさの　けはいに</a:t>
            </a:r>
            <a:r>
              <a:rPr lang="pt-BR" sz="2800" b="1" dirty="0" smtClean="0"/>
              <a:t/>
            </a:r>
            <a:br>
              <a:rPr lang="pt-BR" sz="2800" b="1" dirty="0" smtClean="0"/>
            </a:br>
            <a:r>
              <a:rPr lang="pt-BR" sz="2800" b="1" dirty="0" smtClean="0">
                <a:latin typeface="Tw Cen MT" pitchFamily="34" charset="0"/>
              </a:rPr>
              <a:t>YOZORA NO MUKOU NO  ASA NO KEHAI NI</a:t>
            </a:r>
            <a:r>
              <a:rPr lang="pt-BR" sz="2800" b="1" dirty="0" smtClean="0"/>
              <a:t/>
            </a:r>
            <a:br>
              <a:rPr lang="pt-BR" sz="2800" b="1" dirty="0" smtClean="0"/>
            </a:br>
            <a:r>
              <a:rPr lang="pt-BR" sz="2800" b="1" dirty="0" smtClean="0"/>
              <a:t> </a:t>
            </a:r>
            <a:br>
              <a:rPr lang="pt-BR" sz="2800" b="1" dirty="0" smtClean="0"/>
            </a:br>
            <a:r>
              <a:rPr lang="ja-JP" altLang="pt-BR" sz="2800" b="1" dirty="0" smtClean="0"/>
              <a:t>わたしは　なつかしい　あのひびを　おもいだす</a:t>
            </a:r>
            <a:r>
              <a:rPr lang="pt-BR" sz="2800" b="1" dirty="0" smtClean="0"/>
              <a:t/>
            </a:r>
            <a:br>
              <a:rPr lang="pt-BR" sz="2800" b="1" dirty="0" smtClean="0"/>
            </a:br>
            <a:r>
              <a:rPr lang="pt-BR" sz="2800" b="1" dirty="0" smtClean="0">
                <a:latin typeface="Tw Cen MT" pitchFamily="34" charset="0"/>
              </a:rPr>
              <a:t>WATASHI WA NATSUKASHII   ANOHIBI O OMOIDASU</a:t>
            </a:r>
            <a:r>
              <a:rPr lang="pt-BR" sz="2800" b="1" dirty="0" smtClean="0"/>
              <a:t/>
            </a:r>
            <a:br>
              <a:rPr lang="pt-BR" sz="2800" b="1" dirty="0" smtClean="0"/>
            </a:br>
            <a:r>
              <a:rPr lang="pt-BR" sz="2800" b="1" dirty="0" smtClean="0"/>
              <a:t> </a:t>
            </a:r>
            <a:br>
              <a:rPr lang="pt-BR" sz="2800" b="1" dirty="0" smtClean="0"/>
            </a:br>
            <a:r>
              <a:rPr lang="ja-JP" altLang="pt-BR" sz="2800" b="1" dirty="0" smtClean="0"/>
              <a:t>きずついて　きずつけて　むくわれず　ないたりして</a:t>
            </a:r>
            <a:r>
              <a:rPr lang="pt-BR" sz="2800" b="1" dirty="0" smtClean="0"/>
              <a:t/>
            </a:r>
            <a:br>
              <a:rPr lang="pt-BR" sz="2800" b="1" dirty="0" smtClean="0"/>
            </a:br>
            <a:r>
              <a:rPr lang="en-US" sz="2800" b="1" dirty="0" smtClean="0">
                <a:latin typeface="Tw Cen MT" pitchFamily="34" charset="0"/>
              </a:rPr>
              <a:t>KIZU TSUITE KIZU TSUKETE    MUKUWAREZU NAITARI SHITE</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いまはただ　いとおしい　あのひとを　おもいだす</a:t>
            </a:r>
            <a:r>
              <a:rPr lang="pt-BR" sz="2800" b="1" dirty="0" smtClean="0"/>
              <a:t/>
            </a:r>
            <a:br>
              <a:rPr lang="pt-BR" sz="2800" b="1" dirty="0" smtClean="0"/>
            </a:br>
            <a:r>
              <a:rPr lang="pt-BR" sz="2800" b="1" dirty="0" smtClean="0">
                <a:latin typeface="Tw Cen MT" pitchFamily="34" charset="0"/>
              </a:rPr>
              <a:t>IMA WA TADA ITOOSHII     ANO HITO O OMOIDASU</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152400"/>
            <a:ext cx="9144000" cy="6126162"/>
          </a:xfrm>
        </p:spPr>
        <p:txBody>
          <a:bodyPr/>
          <a:lstStyle/>
          <a:p>
            <a:r>
              <a:rPr lang="pt-BR" sz="2800" b="1" dirty="0" smtClean="0"/>
              <a:t> </a:t>
            </a:r>
            <a:br>
              <a:rPr lang="pt-BR" sz="2800" b="1" dirty="0" smtClean="0"/>
            </a:br>
            <a:r>
              <a:rPr lang="ja-JP" altLang="pt-BR" sz="2800" b="1" dirty="0" smtClean="0"/>
              <a:t>だれかの　おもいが　みえる</a:t>
            </a:r>
            <a:r>
              <a:rPr lang="pt-BR" sz="2800" b="1" dirty="0" smtClean="0"/>
              <a:t/>
            </a:r>
            <a:br>
              <a:rPr lang="pt-BR" sz="2800" b="1" dirty="0" smtClean="0"/>
            </a:br>
            <a:r>
              <a:rPr lang="en-US" sz="2800" b="1" dirty="0" smtClean="0">
                <a:latin typeface="Tw Cen MT" pitchFamily="34" charset="0"/>
              </a:rPr>
              <a:t>DAREKA NO  OMOI GA  MIERU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だれかと　むすばれてる</a:t>
            </a:r>
            <a:r>
              <a:rPr lang="pt-BR" sz="2800" b="1" dirty="0" smtClean="0"/>
              <a:t/>
            </a:r>
            <a:br>
              <a:rPr lang="pt-BR" sz="2800" b="1" dirty="0" smtClean="0"/>
            </a:br>
            <a:r>
              <a:rPr lang="en-US" sz="2800" b="1" dirty="0" smtClean="0">
                <a:latin typeface="Tw Cen MT" pitchFamily="34" charset="0"/>
              </a:rPr>
              <a:t>DAREKA TO  MUSUBARETERU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だれかの　みらいが　みえる</a:t>
            </a:r>
            <a:r>
              <a:rPr lang="pt-BR" sz="2800" b="1" dirty="0" smtClean="0"/>
              <a:t/>
            </a:r>
            <a:br>
              <a:rPr lang="pt-BR" sz="2800" b="1" dirty="0" smtClean="0"/>
            </a:br>
            <a:r>
              <a:rPr lang="en-US" sz="2800" b="1" dirty="0" smtClean="0">
                <a:latin typeface="Tw Cen MT" pitchFamily="34" charset="0"/>
              </a:rPr>
              <a:t>DAREKA NO  MIRAI GA MIERU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かなしみの　むこうがわに</a:t>
            </a:r>
            <a:r>
              <a:rPr lang="pt-BR" sz="2800" b="1" dirty="0" smtClean="0"/>
              <a:t/>
            </a:r>
            <a:br>
              <a:rPr lang="pt-BR" sz="2800" b="1" dirty="0" smtClean="0"/>
            </a:br>
            <a:r>
              <a:rPr lang="en-US" sz="2800" b="1" dirty="0" smtClean="0">
                <a:latin typeface="Tw Cen MT" pitchFamily="34" charset="0"/>
              </a:rPr>
              <a:t>KANASHIMI NO  MUKOUGAWA NI</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381000"/>
            <a:ext cx="9144000" cy="6126162"/>
          </a:xfrm>
        </p:spPr>
        <p:txBody>
          <a:bodyPr/>
          <a:lstStyle/>
          <a:p>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いつか　うまれる　きみに</a:t>
            </a:r>
            <a:r>
              <a:rPr lang="pt-BR" sz="2800" b="1" dirty="0" smtClean="0"/>
              <a:t/>
            </a:r>
            <a:br>
              <a:rPr lang="pt-BR" sz="2800" b="1" dirty="0" smtClean="0"/>
            </a:br>
            <a:r>
              <a:rPr lang="en-US" sz="2800" b="1" dirty="0" smtClean="0">
                <a:latin typeface="Tw Cen MT" pitchFamily="34" charset="0"/>
              </a:rPr>
              <a:t>ITSUKA UMARERU  KIMI NI</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わたしは　なにを　のこしただろう</a:t>
            </a:r>
            <a:r>
              <a:rPr lang="pt-BR" sz="2800" b="1" dirty="0" smtClean="0"/>
              <a:t/>
            </a:r>
            <a:br>
              <a:rPr lang="pt-BR" sz="2800" b="1" dirty="0" smtClean="0"/>
            </a:br>
            <a:r>
              <a:rPr lang="pt-BR" sz="2800" b="1" dirty="0" smtClean="0">
                <a:latin typeface="Tw Cen MT" pitchFamily="34" charset="0"/>
              </a:rPr>
              <a:t>WATASHI WA NANI O  NOKOSHITA  DAROU</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381000"/>
            <a:ext cx="9144000" cy="6126162"/>
          </a:xfrm>
        </p:spPr>
        <p:txBody>
          <a:bodyPr/>
          <a:lstStyle/>
          <a:p>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いつか　うまれる　きみに</a:t>
            </a:r>
            <a:r>
              <a:rPr lang="pt-BR" sz="2800" b="1" dirty="0" smtClean="0"/>
              <a:t/>
            </a:r>
            <a:br>
              <a:rPr lang="pt-BR" sz="2800" b="1" dirty="0" smtClean="0"/>
            </a:br>
            <a:r>
              <a:rPr lang="en-US" sz="2800" b="1" dirty="0" smtClean="0">
                <a:latin typeface="Tw Cen MT" pitchFamily="34" charset="0"/>
              </a:rPr>
              <a:t>ITSUKA UMARERU   KIMI NI</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わたしは　なにを　のこしだろう</a:t>
            </a:r>
            <a:r>
              <a:rPr lang="pt-BR" sz="2800" b="1" dirty="0" smtClean="0"/>
              <a:t/>
            </a:r>
            <a:br>
              <a:rPr lang="pt-BR" sz="2800" b="1" dirty="0" smtClean="0"/>
            </a:br>
            <a:r>
              <a:rPr lang="pt-BR" sz="2800" b="1" dirty="0" smtClean="0">
                <a:latin typeface="Tw Cen MT" pitchFamily="34" charset="0"/>
              </a:rPr>
              <a:t>WATASHI WA NANI O  NOKOSHITA DAROU</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PT_2.jpg"/>
          <p:cNvPicPr>
            <a:picLocks noGrp="1" noChangeAspect="1"/>
          </p:cNvPicPr>
          <p:nvPr>
            <p:ph idx="1"/>
          </p:nvPr>
        </p:nvPicPr>
        <p:blipFill>
          <a:blip r:embed="rId2" cstate="print"/>
          <a:stretch>
            <a:fillRect/>
          </a:stretch>
        </p:blipFill>
        <p:spPr>
          <a:xfrm>
            <a:off x="0" y="0"/>
            <a:ext cx="9144000" cy="6858000"/>
          </a:xfrm>
        </p:spPr>
      </p:pic>
      <p:sp>
        <p:nvSpPr>
          <p:cNvPr id="2" name="Título 1"/>
          <p:cNvSpPr>
            <a:spLocks noGrp="1"/>
          </p:cNvSpPr>
          <p:nvPr>
            <p:ph type="title"/>
          </p:nvPr>
        </p:nvSpPr>
        <p:spPr>
          <a:xfrm>
            <a:off x="0" y="381000"/>
            <a:ext cx="9144000" cy="6126162"/>
          </a:xfrm>
        </p:spPr>
        <p:txBody>
          <a:bodyPr/>
          <a:lstStyle/>
          <a:p>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いつか　こいする　きみに</a:t>
            </a:r>
            <a:r>
              <a:rPr lang="pt-BR" sz="2800" b="1" dirty="0" smtClean="0"/>
              <a:t/>
            </a:r>
            <a:br>
              <a:rPr lang="pt-BR" sz="2800" b="1" dirty="0" smtClean="0"/>
            </a:br>
            <a:r>
              <a:rPr lang="en-US" sz="2800" b="1" dirty="0" smtClean="0">
                <a:latin typeface="Tw Cen MT" pitchFamily="34" charset="0"/>
              </a:rPr>
              <a:t>ITSUKA KOISURU  KIMI NI</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花は　花は　花はさく</a:t>
            </a:r>
            <a:r>
              <a:rPr lang="pt-BR" sz="2800" b="1" dirty="0" smtClean="0"/>
              <a:t/>
            </a:r>
            <a:br>
              <a:rPr lang="pt-BR" sz="2800" b="1" dirty="0" smtClean="0"/>
            </a:br>
            <a:r>
              <a:rPr lang="en-US" sz="2800" b="1" dirty="0" smtClean="0">
                <a:latin typeface="Tw Cen MT" pitchFamily="34" charset="0"/>
              </a:rPr>
              <a:t>HANA WA   HANA WA    HANA WA SAKU</a:t>
            </a:r>
            <a:r>
              <a:rPr lang="pt-BR" sz="2800" b="1" dirty="0" smtClean="0"/>
              <a:t/>
            </a:r>
            <a:br>
              <a:rPr lang="pt-BR" sz="2800" b="1" dirty="0" smtClean="0"/>
            </a:br>
            <a:r>
              <a:rPr lang="en-US" sz="2800" b="1" dirty="0" smtClean="0"/>
              <a:t> </a:t>
            </a:r>
            <a:r>
              <a:rPr lang="pt-BR" sz="2800" b="1" dirty="0" smtClean="0"/>
              <a:t/>
            </a:r>
            <a:br>
              <a:rPr lang="pt-BR" sz="2800" b="1" dirty="0" smtClean="0"/>
            </a:br>
            <a:r>
              <a:rPr lang="ja-JP" altLang="pt-BR" sz="2800" b="1" dirty="0" smtClean="0"/>
              <a:t>いつか　こいする　きみのために</a:t>
            </a:r>
            <a:r>
              <a:rPr lang="pt-BR" sz="2800" b="1" dirty="0" smtClean="0"/>
              <a:t/>
            </a:r>
            <a:br>
              <a:rPr lang="pt-BR" sz="2800" b="1" dirty="0" smtClean="0"/>
            </a:br>
            <a:r>
              <a:rPr lang="en-US" sz="2800" b="1" dirty="0" smtClean="0">
                <a:latin typeface="Tw Cen MT" pitchFamily="34" charset="0"/>
              </a:rPr>
              <a:t>ITSUKA KOI SURU   KIMI NO TAME NI</a:t>
            </a:r>
            <a:endParaRPr lang="pt-BR" sz="2800" b="1" dirty="0">
              <a:latin typeface="Tw Cen MT"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90</TotalTime>
  <Words>19</Words>
  <Application>Microsoft Office PowerPoint</Application>
  <PresentationFormat>Apresentação na tela (4:3)</PresentationFormat>
  <Paragraphs>9</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Default Design</vt:lpstr>
      <vt:lpstr>花は咲く HANA WA SAKU</vt:lpstr>
      <vt:lpstr>まっしろな　ゆきみちに　はるかぜ　かおる MASSHIRO NA  YUKIMICHI NI   HARUKAZE KAORU  わたしは　なつかしい　あのまちを　おもいだす WATASHI WA NATSUKASHII   ANO MACHI O OMOIDASU   かなえたい　ゆめも　あった　かわりたい　じぶんも　いた KANAETAI YUME MO ATTA    KAWARITAI JIBUN MO ITA   いまはただ　なつかしい　あのひとを　おもいだす IMA WA TADA NATSUKASHII   ANO HITO O OMOIDASU </vt:lpstr>
      <vt:lpstr>  だれかの　うたが　きこえる DAREKA NO  UTA GA KIKOERU   だれかを　はげましてる  DAREKA O  HAGEMASHITERU   だれかの　えがおが　みえる DAREKA NO  EGAO GA MIERU   かなしみの　むこうがわに KANASHIMI NO  MUKOUGAWA NI</vt:lpstr>
      <vt:lpstr>  花は　花は　花はさく HANA WA   HANA WA    HANA WA SAKU   いつか　うまれる　きみに ITSUKA UMARERU   KIMI NI   花は　花は　花はさく HANA WA   HANA WA    HANA WA SAKU   わたしは　なにを　のこしただろう WATASHI WA NANI O   NOKOSHITA DAROU</vt:lpstr>
      <vt:lpstr>よぞらの　むこうの　あさの　けはいに YOZORA NO MUKOU NO  ASA NO KEHAI NI   わたしは　なつかしい　あのひびを　おもいだす WATASHI WA NATSUKASHII   ANOHIBI O OMOIDASU   きずついて　きずつけて　むくわれず　ないたりして KIZU TSUITE KIZU TSUKETE    MUKUWAREZU NAITARI SHITE   いまはただ　いとおしい　あのひとを　おもいだす IMA WA TADA ITOOSHII     ANO HITO O OMOIDASU</vt:lpstr>
      <vt:lpstr>  だれかの　おもいが　みえる DAREKA NO  OMOI GA  MIERU   だれかと　むすばれてる DAREKA TO  MUSUBARETERU   だれかの　みらいが　みえる DAREKA NO  MIRAI GA MIERU   かなしみの　むこうがわに KANASHIMI NO  MUKOUGAWA NI</vt:lpstr>
      <vt:lpstr>花は　花は　花はさく HANA WA  HANA WA   HANA WA SAKU   いつか　うまれる　きみに ITSUKA UMARERU  KIMI NI   花は　花は　花はさく HANA WA   HANA WA   HANA WA SAKU   わたしは　なにを　のこしただろう WATASHI WA NANI O  NOKOSHITA  DAROU</vt:lpstr>
      <vt:lpstr>花は　花は　花はさく HANA WA    HANA WA    HANA WA SAKU   いつか　うまれる　きみに ITSUKA UMARERU   KIMI NI   花は　花は　花はさく HANA WA   HANA WA    HANA WA SAKU   わたしは　なにを　のこしだろう WATASHI WA NANI O  NOKOSHITA DAROU</vt:lpstr>
      <vt:lpstr>花は　花は　花はさく HANA WA   HANA WA   HANA  WA SAKU   いつか　こいする　きみに ITSUKA KOISURU  KIMI NI   花は　花は　花はさく HANA WA   HANA WA    HANA WA SAKU   いつか　こいする　きみのために ITSUKA KOI SURU   KIMI NO TAME NI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 Amano</dc:creator>
  <cp:lastModifiedBy>Paola</cp:lastModifiedBy>
  <cp:revision>17</cp:revision>
  <dcterms:created xsi:type="dcterms:W3CDTF">2012-03-11T03:20:29Z</dcterms:created>
  <dcterms:modified xsi:type="dcterms:W3CDTF">2013-03-02T00:34:19Z</dcterms:modified>
</cp:coreProperties>
</file>